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ubik One" charset="1" panose="02000604000000020004"/>
      <p:regular r:id="rId23"/>
    </p:embeddedFont>
    <p:embeddedFont>
      <p:font typeface="Plateau" charset="1" panose="00000000000000000000"/>
      <p:regular r:id="rId24"/>
    </p:embeddedFont>
    <p:embeddedFont>
      <p:font typeface="Kollektif Bold" charset="1" panose="020B0604020101010102"/>
      <p:regular r:id="rId25"/>
    </p:embeddedFont>
    <p:embeddedFont>
      <p:font typeface="Rubik Dirt" charset="1" panose="00000000000000000000"/>
      <p:regular r:id="rId26"/>
    </p:embeddedFont>
    <p:embeddedFont>
      <p:font typeface="Arimo Bold" charset="1" panose="020B0704020202020204"/>
      <p:regular r:id="rId27"/>
    </p:embeddedFont>
    <p:embeddedFont>
      <p:font typeface="Arimo" charset="1" panose="020B0604020202020204"/>
      <p:regular r:id="rId28"/>
    </p:embeddedFont>
    <p:embeddedFont>
      <p:font typeface="Archive" charset="1" panose="0200050604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4.jpeg" Type="http://schemas.openxmlformats.org/officeDocument/2006/relationships/image"/><Relationship Id="rId4" Target="../media/image55.jpeg" Type="http://schemas.openxmlformats.org/officeDocument/2006/relationships/image"/><Relationship Id="rId5" Target="../media/image5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24.png" Type="http://schemas.openxmlformats.org/officeDocument/2006/relationships/image"/><Relationship Id="rId4" Target="../media/image6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12" Target="../media/image2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6.pn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052672" y="-2550909"/>
            <a:ext cx="28323263" cy="12878960"/>
          </a:xfrm>
          <a:prstGeom prst="rect">
            <a:avLst/>
          </a:prstGeom>
          <a:solidFill>
            <a:srgbClr val="B0E1B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576080" y="3888571"/>
            <a:ext cx="473866" cy="551809"/>
          </a:xfrm>
          <a:custGeom>
            <a:avLst/>
            <a:gdLst/>
            <a:ahLst/>
            <a:cxnLst/>
            <a:rect r="r" b="b" t="t" l="l"/>
            <a:pathLst>
              <a:path h="551809" w="473866">
                <a:moveTo>
                  <a:pt x="0" y="0"/>
                </a:moveTo>
                <a:lnTo>
                  <a:pt x="473866" y="0"/>
                </a:lnTo>
                <a:lnTo>
                  <a:pt x="473866" y="551809"/>
                </a:lnTo>
                <a:lnTo>
                  <a:pt x="0" y="55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649734"/>
            <a:ext cx="1581292" cy="1581292"/>
          </a:xfrm>
          <a:custGeom>
            <a:avLst/>
            <a:gdLst/>
            <a:ahLst/>
            <a:cxnLst/>
            <a:rect r="r" b="b" t="t" l="l"/>
            <a:pathLst>
              <a:path h="1581292" w="1581292">
                <a:moveTo>
                  <a:pt x="0" y="0"/>
                </a:moveTo>
                <a:lnTo>
                  <a:pt x="1581292" y="0"/>
                </a:lnTo>
                <a:lnTo>
                  <a:pt x="1581292" y="1581292"/>
                </a:lnTo>
                <a:lnTo>
                  <a:pt x="0" y="158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4198" y="3624362"/>
            <a:ext cx="1519138" cy="1519138"/>
          </a:xfrm>
          <a:custGeom>
            <a:avLst/>
            <a:gdLst/>
            <a:ahLst/>
            <a:cxnLst/>
            <a:rect r="r" b="b" t="t" l="l"/>
            <a:pathLst>
              <a:path h="1519138" w="1519138">
                <a:moveTo>
                  <a:pt x="0" y="0"/>
                </a:moveTo>
                <a:lnTo>
                  <a:pt x="1519138" y="0"/>
                </a:lnTo>
                <a:lnTo>
                  <a:pt x="1519138" y="1519138"/>
                </a:lnTo>
                <a:lnTo>
                  <a:pt x="0" y="1519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82268" y="9054355"/>
            <a:ext cx="1808226" cy="1808226"/>
          </a:xfrm>
          <a:custGeom>
            <a:avLst/>
            <a:gdLst/>
            <a:ahLst/>
            <a:cxnLst/>
            <a:rect r="r" b="b" t="t" l="l"/>
            <a:pathLst>
              <a:path h="1808226" w="1808226">
                <a:moveTo>
                  <a:pt x="0" y="0"/>
                </a:moveTo>
                <a:lnTo>
                  <a:pt x="1808226" y="0"/>
                </a:lnTo>
                <a:lnTo>
                  <a:pt x="1808226" y="1808226"/>
                </a:lnTo>
                <a:lnTo>
                  <a:pt x="0" y="1808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92354" y="9383183"/>
            <a:ext cx="494026" cy="575286"/>
          </a:xfrm>
          <a:custGeom>
            <a:avLst/>
            <a:gdLst/>
            <a:ahLst/>
            <a:cxnLst/>
            <a:rect r="r" b="b" t="t" l="l"/>
            <a:pathLst>
              <a:path h="575286" w="494026">
                <a:moveTo>
                  <a:pt x="0" y="0"/>
                </a:moveTo>
                <a:lnTo>
                  <a:pt x="494027" y="0"/>
                </a:lnTo>
                <a:lnTo>
                  <a:pt x="494027" y="575285"/>
                </a:lnTo>
                <a:lnTo>
                  <a:pt x="0" y="575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929" y="3888571"/>
            <a:ext cx="425390" cy="495360"/>
          </a:xfrm>
          <a:custGeom>
            <a:avLst/>
            <a:gdLst/>
            <a:ahLst/>
            <a:cxnLst/>
            <a:rect r="r" b="b" t="t" l="l"/>
            <a:pathLst>
              <a:path h="495360" w="425390">
                <a:moveTo>
                  <a:pt x="0" y="0"/>
                </a:moveTo>
                <a:lnTo>
                  <a:pt x="425390" y="0"/>
                </a:lnTo>
                <a:lnTo>
                  <a:pt x="425390" y="495360"/>
                </a:lnTo>
                <a:lnTo>
                  <a:pt x="0" y="49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3384" y="7574165"/>
            <a:ext cx="3862258" cy="2259421"/>
          </a:xfrm>
          <a:custGeom>
            <a:avLst/>
            <a:gdLst/>
            <a:ahLst/>
            <a:cxnLst/>
            <a:rect r="r" b="b" t="t" l="l"/>
            <a:pathLst>
              <a:path h="2259421" w="3862258">
                <a:moveTo>
                  <a:pt x="0" y="0"/>
                </a:moveTo>
                <a:lnTo>
                  <a:pt x="3862258" y="0"/>
                </a:lnTo>
                <a:lnTo>
                  <a:pt x="3862258" y="2259421"/>
                </a:lnTo>
                <a:lnTo>
                  <a:pt x="0" y="2259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06870" y="3080158"/>
            <a:ext cx="7387407" cy="4494006"/>
          </a:xfrm>
          <a:custGeom>
            <a:avLst/>
            <a:gdLst/>
            <a:ahLst/>
            <a:cxnLst/>
            <a:rect r="r" b="b" t="t" l="l"/>
            <a:pathLst>
              <a:path h="4494006" w="7387407">
                <a:moveTo>
                  <a:pt x="0" y="0"/>
                </a:moveTo>
                <a:lnTo>
                  <a:pt x="7387408" y="0"/>
                </a:lnTo>
                <a:lnTo>
                  <a:pt x="7387408" y="4494007"/>
                </a:lnTo>
                <a:lnTo>
                  <a:pt x="0" y="44940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82268" y="0"/>
            <a:ext cx="1562945" cy="1562945"/>
          </a:xfrm>
          <a:custGeom>
            <a:avLst/>
            <a:gdLst/>
            <a:ahLst/>
            <a:cxnLst/>
            <a:rect r="r" b="b" t="t" l="l"/>
            <a:pathLst>
              <a:path h="1562945" w="1562945">
                <a:moveTo>
                  <a:pt x="0" y="0"/>
                </a:moveTo>
                <a:lnTo>
                  <a:pt x="1562945" y="0"/>
                </a:lnTo>
                <a:lnTo>
                  <a:pt x="1562945" y="1562945"/>
                </a:lnTo>
                <a:lnTo>
                  <a:pt x="0" y="1562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6176" y="282146"/>
            <a:ext cx="428797" cy="499327"/>
          </a:xfrm>
          <a:custGeom>
            <a:avLst/>
            <a:gdLst/>
            <a:ahLst/>
            <a:cxnLst/>
            <a:rect r="r" b="b" t="t" l="l"/>
            <a:pathLst>
              <a:path h="499327" w="428797">
                <a:moveTo>
                  <a:pt x="0" y="0"/>
                </a:moveTo>
                <a:lnTo>
                  <a:pt x="428796" y="0"/>
                </a:lnTo>
                <a:lnTo>
                  <a:pt x="428796" y="499327"/>
                </a:lnTo>
                <a:lnTo>
                  <a:pt x="0" y="49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51320" y="6083902"/>
            <a:ext cx="1336303" cy="1764096"/>
          </a:xfrm>
          <a:custGeom>
            <a:avLst/>
            <a:gdLst/>
            <a:ahLst/>
            <a:cxnLst/>
            <a:rect r="r" b="b" t="t" l="l"/>
            <a:pathLst>
              <a:path h="1764096" w="1336303">
                <a:moveTo>
                  <a:pt x="0" y="0"/>
                </a:moveTo>
                <a:lnTo>
                  <a:pt x="1336303" y="0"/>
                </a:lnTo>
                <a:lnTo>
                  <a:pt x="1336303" y="1764097"/>
                </a:lnTo>
                <a:lnTo>
                  <a:pt x="0" y="1764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994988" y="4645075"/>
            <a:ext cx="13666642" cy="1479592"/>
            <a:chOff x="0" y="0"/>
            <a:chExt cx="18222190" cy="197279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4766"/>
              <a:ext cx="18222190" cy="1271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41"/>
                </a:lnSpc>
              </a:pPr>
              <a:r>
                <a:rPr lang="en-US" sz="6643">
                  <a:solidFill>
                    <a:srgbClr val="DB3114"/>
                  </a:solidFill>
                  <a:latin typeface="Rubik One"/>
                  <a:ea typeface="Rubik One"/>
                  <a:cs typeface="Rubik One"/>
                  <a:sym typeface="Rubik One"/>
                </a:rPr>
                <a:t>PROJET SNAKE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76801" y="1491262"/>
              <a:ext cx="15068589" cy="45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31560" y="7790849"/>
            <a:ext cx="4398594" cy="176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366" indent="-269683" lvl="1">
              <a:lnSpc>
                <a:spcPts val="3495"/>
              </a:lnSpc>
              <a:buFont typeface="Arial"/>
              <a:buChar char="•"/>
            </a:pPr>
            <a:r>
              <a:rPr lang="en-US" sz="2498">
                <a:solidFill>
                  <a:srgbClr val="000000"/>
                </a:solidFill>
                <a:latin typeface="Plateau"/>
                <a:ea typeface="Plateau"/>
                <a:cs typeface="Plateau"/>
                <a:sym typeface="Plateau"/>
              </a:rPr>
              <a:t>SalhI Djamil</a:t>
            </a:r>
          </a:p>
          <a:p>
            <a:pPr algn="l" marL="539366" indent="-269683" lvl="1">
              <a:lnSpc>
                <a:spcPts val="3495"/>
              </a:lnSpc>
              <a:buFont typeface="Arial"/>
              <a:buChar char="•"/>
            </a:pPr>
            <a:r>
              <a:rPr lang="en-US" sz="2498">
                <a:solidFill>
                  <a:srgbClr val="000000"/>
                </a:solidFill>
                <a:latin typeface="Plateau"/>
                <a:ea typeface="Plateau"/>
                <a:cs typeface="Plateau"/>
                <a:sym typeface="Plateau"/>
              </a:rPr>
              <a:t>Baghdadi Youssef</a:t>
            </a:r>
          </a:p>
          <a:p>
            <a:pPr algn="l" marL="539366" indent="-269683" lvl="1">
              <a:lnSpc>
                <a:spcPts val="3495"/>
              </a:lnSpc>
              <a:buFont typeface="Arial"/>
              <a:buChar char="•"/>
            </a:pPr>
            <a:r>
              <a:rPr lang="en-US" sz="2498">
                <a:solidFill>
                  <a:srgbClr val="000000"/>
                </a:solidFill>
                <a:latin typeface="Plateau"/>
                <a:ea typeface="Plateau"/>
                <a:cs typeface="Plateau"/>
                <a:sym typeface="Plateau"/>
              </a:rPr>
              <a:t>Harnoufi Anas</a:t>
            </a:r>
          </a:p>
          <a:p>
            <a:pPr algn="l" marL="539366" indent="-269683" lvl="1">
              <a:lnSpc>
                <a:spcPts val="3497"/>
              </a:lnSpc>
              <a:buFont typeface="Arial"/>
              <a:buChar char="•"/>
            </a:pPr>
            <a:r>
              <a:rPr lang="en-US" sz="2498">
                <a:solidFill>
                  <a:srgbClr val="000000"/>
                </a:solidFill>
                <a:latin typeface="Plateau"/>
                <a:ea typeface="Plateau"/>
                <a:cs typeface="Plateau"/>
                <a:sym typeface="Plateau"/>
              </a:rPr>
              <a:t>Mukendi Robby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1214" y="2703355"/>
            <a:ext cx="3267517" cy="81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4"/>
              </a:lnSpc>
            </a:pPr>
            <a:r>
              <a:rPr lang="en-US" sz="4739" spc="236">
                <a:solidFill>
                  <a:srgbClr val="000000"/>
                </a:solidFill>
                <a:latin typeface="Plateau"/>
                <a:ea typeface="Plateau"/>
                <a:cs typeface="Plateau"/>
                <a:sym typeface="Plateau"/>
              </a:rPr>
              <a:t>BTS SIO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51320" y="3417349"/>
            <a:ext cx="1631752" cy="40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2328">
                <a:solidFill>
                  <a:srgbClr val="0A0A0A"/>
                </a:solidFill>
                <a:latin typeface="Plateau"/>
                <a:ea typeface="Plateau"/>
                <a:cs typeface="Plateau"/>
                <a:sym typeface="Plateau"/>
              </a:rPr>
              <a:t>SLAM 2 A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255" y="-174674"/>
            <a:ext cx="13958538" cy="2406748"/>
          </a:xfrm>
          <a:custGeom>
            <a:avLst/>
            <a:gdLst/>
            <a:ahLst/>
            <a:cxnLst/>
            <a:rect r="r" b="b" t="t" l="l"/>
            <a:pathLst>
              <a:path h="2406748" w="13958538">
                <a:moveTo>
                  <a:pt x="0" y="0"/>
                </a:moveTo>
                <a:lnTo>
                  <a:pt x="13958538" y="0"/>
                </a:lnTo>
                <a:lnTo>
                  <a:pt x="13958538" y="2406748"/>
                </a:lnTo>
                <a:lnTo>
                  <a:pt x="0" y="240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996" r="0" b="-2620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452884" cy="4037683"/>
            <a:chOff x="0" y="0"/>
            <a:chExt cx="11349278" cy="71014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49331" cy="7101486"/>
            </a:xfrm>
            <a:custGeom>
              <a:avLst/>
              <a:gdLst/>
              <a:ahLst/>
              <a:cxnLst/>
              <a:rect r="r" b="b" t="t" l="l"/>
              <a:pathLst>
                <a:path h="7101486" w="11349331">
                  <a:moveTo>
                    <a:pt x="0" y="0"/>
                  </a:moveTo>
                  <a:lnTo>
                    <a:pt x="11349331" y="0"/>
                  </a:lnTo>
                  <a:lnTo>
                    <a:pt x="11349331" y="7101486"/>
                  </a:lnTo>
                  <a:lnTo>
                    <a:pt x="0" y="7101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41" r="0" b="-54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5895579"/>
            <a:ext cx="8684492" cy="4391421"/>
            <a:chOff x="0" y="0"/>
            <a:chExt cx="14679466" cy="74228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79479" cy="7422806"/>
            </a:xfrm>
            <a:custGeom>
              <a:avLst/>
              <a:gdLst/>
              <a:ahLst/>
              <a:cxnLst/>
              <a:rect r="r" b="b" t="t" l="l"/>
              <a:pathLst>
                <a:path h="7422806" w="14679479">
                  <a:moveTo>
                    <a:pt x="0" y="0"/>
                  </a:moveTo>
                  <a:lnTo>
                    <a:pt x="14679479" y="0"/>
                  </a:lnTo>
                  <a:lnTo>
                    <a:pt x="14679479" y="7422806"/>
                  </a:lnTo>
                  <a:lnTo>
                    <a:pt x="0" y="742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00" r="0" b="-80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4841948"/>
            <a:ext cx="7552814" cy="5445052"/>
          </a:xfrm>
          <a:custGeom>
            <a:avLst/>
            <a:gdLst/>
            <a:ahLst/>
            <a:cxnLst/>
            <a:rect r="r" b="b" t="t" l="l"/>
            <a:pathLst>
              <a:path h="5445052" w="7552814">
                <a:moveTo>
                  <a:pt x="0" y="0"/>
                </a:moveTo>
                <a:lnTo>
                  <a:pt x="7552814" y="0"/>
                </a:lnTo>
                <a:lnTo>
                  <a:pt x="7552814" y="5445052"/>
                </a:lnTo>
                <a:lnTo>
                  <a:pt x="0" y="5445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217336"/>
            <a:ext cx="7035048" cy="145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0"/>
              </a:lnSpc>
            </a:pPr>
            <a:r>
              <a:rPr lang="en-US" sz="8429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GitHub / Git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Red Watercolor Blot"/>
          <p:cNvSpPr/>
          <p:nvPr/>
        </p:nvSpPr>
        <p:spPr>
          <a:xfrm flipH="false" flipV="false" rot="0">
            <a:off x="-1859356" y="2278812"/>
            <a:ext cx="13147256" cy="1924067"/>
          </a:xfrm>
          <a:custGeom>
            <a:avLst/>
            <a:gdLst/>
            <a:ahLst/>
            <a:cxnLst/>
            <a:rect r="r" b="b" t="t" l="l"/>
            <a:pathLst>
              <a:path h="1924067" w="13147256">
                <a:moveTo>
                  <a:pt x="0" y="0"/>
                </a:moveTo>
                <a:lnTo>
                  <a:pt x="13147256" y="0"/>
                </a:lnTo>
                <a:lnTo>
                  <a:pt x="13147256" y="1924067"/>
                </a:lnTo>
                <a:lnTo>
                  <a:pt x="0" y="1924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8938" r="-6170" b="-3529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0093" y="3125938"/>
            <a:ext cx="7801506" cy="5938897"/>
            <a:chOff x="0" y="0"/>
            <a:chExt cx="13627647" cy="103740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27608" cy="10373995"/>
            </a:xfrm>
            <a:custGeom>
              <a:avLst/>
              <a:gdLst/>
              <a:ahLst/>
              <a:cxnLst/>
              <a:rect r="r" b="b" t="t" l="l"/>
              <a:pathLst>
                <a:path h="10373995" w="13627608">
                  <a:moveTo>
                    <a:pt x="0" y="0"/>
                  </a:moveTo>
                  <a:lnTo>
                    <a:pt x="13627608" y="0"/>
                  </a:lnTo>
                  <a:lnTo>
                    <a:pt x="13627608" y="10373995"/>
                  </a:lnTo>
                  <a:lnTo>
                    <a:pt x="0" y="10373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59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10277" y="2707445"/>
            <a:ext cx="8978273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sz="850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Fonction Food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8627" y="5412762"/>
            <a:ext cx="744157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 but de celle-ci est de pouvoir gérer le fait de devoir manger 3 pommes pour permettre au serpent de s’agrandir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8627" y="7262055"/>
            <a:ext cx="744157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L’un des problèmes rencontré étais l’affichage constant des fruits à la même position après les avoir mangés</a:t>
            </a:r>
          </a:p>
        </p:txBody>
      </p:sp>
      <p:sp>
        <p:nvSpPr>
          <p:cNvPr name="AutoShape 8" id="8"/>
          <p:cNvSpPr/>
          <p:nvPr/>
        </p:nvSpPr>
        <p:spPr>
          <a:xfrm>
            <a:off x="1778627" y="4679122"/>
            <a:ext cx="5122944" cy="0"/>
          </a:xfrm>
          <a:prstGeom prst="line">
            <a:avLst/>
          </a:prstGeom>
          <a:ln cap="flat" w="38100">
            <a:solidFill>
              <a:srgbClr val="F81B1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7051" y="1489888"/>
            <a:ext cx="7554180" cy="3653612"/>
            <a:chOff x="0" y="0"/>
            <a:chExt cx="7476154" cy="3615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76131" cy="3615861"/>
            </a:xfrm>
            <a:custGeom>
              <a:avLst/>
              <a:gdLst/>
              <a:ahLst/>
              <a:cxnLst/>
              <a:rect r="r" b="b" t="t" l="l"/>
              <a:pathLst>
                <a:path h="3615861" w="7476131">
                  <a:moveTo>
                    <a:pt x="0" y="0"/>
                  </a:moveTo>
                  <a:lnTo>
                    <a:pt x="7476131" y="0"/>
                  </a:lnTo>
                  <a:lnTo>
                    <a:pt x="7476131" y="3615861"/>
                  </a:lnTo>
                  <a:lnTo>
                    <a:pt x="0" y="3615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2" t="0" r="-51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2053" y="5316001"/>
            <a:ext cx="7264176" cy="4981764"/>
            <a:chOff x="0" y="0"/>
            <a:chExt cx="7317508" cy="5018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17486" cy="5018320"/>
            </a:xfrm>
            <a:custGeom>
              <a:avLst/>
              <a:gdLst/>
              <a:ahLst/>
              <a:cxnLst/>
              <a:rect r="r" b="b" t="t" l="l"/>
              <a:pathLst>
                <a:path h="5018320" w="7317486">
                  <a:moveTo>
                    <a:pt x="0" y="0"/>
                  </a:moveTo>
                  <a:lnTo>
                    <a:pt x="7317486" y="0"/>
                  </a:lnTo>
                  <a:lnTo>
                    <a:pt x="7317486" y="5018320"/>
                  </a:lnTo>
                  <a:lnTo>
                    <a:pt x="0" y="5018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5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10229" y="1628221"/>
            <a:ext cx="7278278" cy="125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Extrait de code des fonction chargement et sauvegarde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76499" y="152400"/>
            <a:ext cx="22428328" cy="1225289"/>
          </a:xfrm>
          <a:custGeom>
            <a:avLst/>
            <a:gdLst/>
            <a:ahLst/>
            <a:cxnLst/>
            <a:rect r="r" b="b" t="t" l="l"/>
            <a:pathLst>
              <a:path h="1225289" w="22428328">
                <a:moveTo>
                  <a:pt x="0" y="0"/>
                </a:moveTo>
                <a:lnTo>
                  <a:pt x="22428328" y="0"/>
                </a:lnTo>
                <a:lnTo>
                  <a:pt x="22428328" y="1225289"/>
                </a:lnTo>
                <a:lnTo>
                  <a:pt x="0" y="1225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0389" r="0" b="-10062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5661" y="321462"/>
            <a:ext cx="14624009" cy="9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575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Fonction Sauvegarde / Chargement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61346" y="3123178"/>
            <a:ext cx="6926654" cy="112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</a:pPr>
            <a:r>
              <a:rPr lang="en-US" sz="316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 fonction sauvegarde {save} : Sauvegarde les données du jeux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7665" y="4671588"/>
            <a:ext cx="6926654" cy="181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</a:pPr>
            <a:r>
              <a:rPr lang="en-US" sz="316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Pour charger la partie sauvegardé, on va charger les dernière positions écrite dans le fichier de sauvegarde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7557" y="6905855"/>
            <a:ext cx="6926654" cy="237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</a:pPr>
            <a:r>
              <a:rPr lang="en-US" sz="316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Cette fonctionnalité est disponible uniquement lors de la partie.</a:t>
            </a:r>
          </a:p>
          <a:p>
            <a:pPr algn="l" marL="722682" indent="-240894" lvl="2">
              <a:lnSpc>
                <a:spcPts val="4426"/>
              </a:lnSpc>
              <a:buFont typeface="Arial"/>
              <a:buChar char="⚬"/>
            </a:pPr>
            <a:r>
              <a:rPr lang="en-US" b="true" sz="316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 / s = sauvegarder</a:t>
            </a:r>
          </a:p>
          <a:p>
            <a:pPr algn="l" marL="722682" indent="-240894" lvl="2">
              <a:lnSpc>
                <a:spcPts val="4426"/>
              </a:lnSpc>
              <a:buFont typeface="Arial"/>
              <a:buChar char="⚬"/>
            </a:pPr>
            <a:r>
              <a:rPr lang="en-US" b="true" sz="316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 / l = charger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17677"/>
            <a:ext cx="8802011" cy="2341816"/>
            <a:chOff x="0" y="0"/>
            <a:chExt cx="31358431" cy="8343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58281" cy="8343080"/>
            </a:xfrm>
            <a:custGeom>
              <a:avLst/>
              <a:gdLst/>
              <a:ahLst/>
              <a:cxnLst/>
              <a:rect r="r" b="b" t="t" l="l"/>
              <a:pathLst>
                <a:path h="8343080" w="31358281">
                  <a:moveTo>
                    <a:pt x="0" y="0"/>
                  </a:moveTo>
                  <a:lnTo>
                    <a:pt x="31358281" y="0"/>
                  </a:lnTo>
                  <a:lnTo>
                    <a:pt x="31358281" y="8343080"/>
                  </a:lnTo>
                  <a:lnTo>
                    <a:pt x="0" y="8343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7" r="0" b="-37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683568" y="292562"/>
            <a:ext cx="22428328" cy="1225289"/>
          </a:xfrm>
          <a:custGeom>
            <a:avLst/>
            <a:gdLst/>
            <a:ahLst/>
            <a:cxnLst/>
            <a:rect r="r" b="b" t="t" l="l"/>
            <a:pathLst>
              <a:path h="1225289" w="22428328">
                <a:moveTo>
                  <a:pt x="0" y="0"/>
                </a:moveTo>
                <a:lnTo>
                  <a:pt x="22428328" y="0"/>
                </a:lnTo>
                <a:lnTo>
                  <a:pt x="22428328" y="1225289"/>
                </a:lnTo>
                <a:lnTo>
                  <a:pt x="0" y="1225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0389" r="0" b="-100622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36071" y="5904563"/>
            <a:ext cx="12580919" cy="4568533"/>
            <a:chOff x="0" y="0"/>
            <a:chExt cx="11975879" cy="4348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1502" y="153041"/>
              <a:ext cx="10972874" cy="4042741"/>
            </a:xfrm>
            <a:custGeom>
              <a:avLst/>
              <a:gdLst/>
              <a:ahLst/>
              <a:cxnLst/>
              <a:rect r="r" b="b" t="t" l="l"/>
              <a:pathLst>
                <a:path h="4042741" w="10972874">
                  <a:moveTo>
                    <a:pt x="0" y="0"/>
                  </a:moveTo>
                  <a:lnTo>
                    <a:pt x="10972874" y="0"/>
                  </a:lnTo>
                  <a:lnTo>
                    <a:pt x="10972874" y="4042741"/>
                  </a:lnTo>
                  <a:lnTo>
                    <a:pt x="0" y="4042741"/>
                  </a:lnTo>
                  <a:close/>
                </a:path>
              </a:pathLst>
            </a:custGeom>
            <a:blipFill>
              <a:blip r:embed="rId4"/>
              <a:stretch>
                <a:fillRect l="-114" t="-4310" r="-19956" b="-9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530596" y="1954038"/>
            <a:ext cx="7278278" cy="125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Extrait du code pour le choix du mode à deux vitesse (Rapide / Lent)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7712" y="406199"/>
            <a:ext cx="11743740" cy="111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0"/>
              </a:lnSpc>
            </a:pPr>
            <a:r>
              <a:rPr lang="en-US" sz="6443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Mode à deux vitesse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0596" y="3538222"/>
            <a:ext cx="7278278" cy="236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 l’exécution du code on laisse au joueur le choix de la vitesse de jeu</a:t>
            </a:r>
          </a:p>
          <a:p>
            <a:pPr algn="l" marL="734140" indent="-244713" lvl="2">
              <a:lnSpc>
                <a:spcPts val="4496"/>
              </a:lnSpc>
              <a:buFont typeface="Arial"/>
              <a:buChar char="⚬"/>
            </a:pPr>
            <a:r>
              <a:rPr lang="en-US" b="true" sz="321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 = Lent</a:t>
            </a:r>
          </a:p>
          <a:p>
            <a:pPr algn="l" marL="734140" indent="-244713" lvl="2">
              <a:lnSpc>
                <a:spcPts val="4496"/>
              </a:lnSpc>
              <a:buFont typeface="Arial"/>
              <a:buChar char="⚬"/>
            </a:pPr>
            <a:r>
              <a:rPr lang="en-US" b="true" sz="321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 = Rapide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70" y="2222168"/>
            <a:ext cx="11475687" cy="1763599"/>
            <a:chOff x="0" y="0"/>
            <a:chExt cx="14764457" cy="2269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4441" cy="2269000"/>
            </a:xfrm>
            <a:custGeom>
              <a:avLst/>
              <a:gdLst/>
              <a:ahLst/>
              <a:cxnLst/>
              <a:rect r="r" b="b" t="t" l="l"/>
              <a:pathLst>
                <a:path h="2269000" w="14764441">
                  <a:moveTo>
                    <a:pt x="0" y="0"/>
                  </a:moveTo>
                  <a:lnTo>
                    <a:pt x="14764441" y="0"/>
                  </a:lnTo>
                  <a:lnTo>
                    <a:pt x="14764441" y="2269000"/>
                  </a:lnTo>
                  <a:lnTo>
                    <a:pt x="0" y="226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48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4977727"/>
            <a:ext cx="8115300" cy="2568499"/>
            <a:chOff x="0" y="0"/>
            <a:chExt cx="8725340" cy="27615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25281" cy="2761531"/>
            </a:xfrm>
            <a:custGeom>
              <a:avLst/>
              <a:gdLst/>
              <a:ahLst/>
              <a:cxnLst/>
              <a:rect r="r" b="b" t="t" l="l"/>
              <a:pathLst>
                <a:path h="2761531" w="8725281">
                  <a:moveTo>
                    <a:pt x="0" y="0"/>
                  </a:moveTo>
                  <a:lnTo>
                    <a:pt x="8725281" y="0"/>
                  </a:lnTo>
                  <a:lnTo>
                    <a:pt x="8725281" y="2761531"/>
                  </a:lnTo>
                  <a:lnTo>
                    <a:pt x="0" y="276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886" r="0" b="-788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2878" y="4977727"/>
            <a:ext cx="6720774" cy="5023778"/>
            <a:chOff x="0" y="0"/>
            <a:chExt cx="8961032" cy="6698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60993" cy="6698361"/>
            </a:xfrm>
            <a:custGeom>
              <a:avLst/>
              <a:gdLst/>
              <a:ahLst/>
              <a:cxnLst/>
              <a:rect r="r" b="b" t="t" l="l"/>
              <a:pathLst>
                <a:path h="6698361" w="8960993">
                  <a:moveTo>
                    <a:pt x="0" y="0"/>
                  </a:moveTo>
                  <a:lnTo>
                    <a:pt x="8960993" y="0"/>
                  </a:lnTo>
                  <a:lnTo>
                    <a:pt x="8960993" y="6698361"/>
                  </a:lnTo>
                  <a:lnTo>
                    <a:pt x="0" y="6698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" t="0" r="-5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478071" y="87029"/>
            <a:ext cx="22428328" cy="1225289"/>
          </a:xfrm>
          <a:custGeom>
            <a:avLst/>
            <a:gdLst/>
            <a:ahLst/>
            <a:cxnLst/>
            <a:rect r="r" b="b" t="t" l="l"/>
            <a:pathLst>
              <a:path h="1225289" w="22428328">
                <a:moveTo>
                  <a:pt x="0" y="0"/>
                </a:moveTo>
                <a:lnTo>
                  <a:pt x="22428328" y="0"/>
                </a:lnTo>
                <a:lnTo>
                  <a:pt x="22428328" y="1225290"/>
                </a:lnTo>
                <a:lnTo>
                  <a:pt x="0" y="122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0389" r="0" b="-10062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03265" y="25002"/>
            <a:ext cx="10481470" cy="9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575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Image gameplay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1151" y="-2698253"/>
            <a:ext cx="19020122" cy="4889003"/>
          </a:xfrm>
          <a:custGeom>
            <a:avLst/>
            <a:gdLst/>
            <a:ahLst/>
            <a:cxnLst/>
            <a:rect r="r" b="b" t="t" l="l"/>
            <a:pathLst>
              <a:path h="4889003" w="19020122">
                <a:moveTo>
                  <a:pt x="0" y="0"/>
                </a:moveTo>
                <a:lnTo>
                  <a:pt x="19020122" y="0"/>
                </a:lnTo>
                <a:lnTo>
                  <a:pt x="19020122" y="4889003"/>
                </a:lnTo>
                <a:lnTo>
                  <a:pt x="0" y="488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031" r="0" b="-2134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5956" y="2488356"/>
            <a:ext cx="12925907" cy="6769944"/>
          </a:xfrm>
          <a:custGeom>
            <a:avLst/>
            <a:gdLst/>
            <a:ahLst/>
            <a:cxnLst/>
            <a:rect r="r" b="b" t="t" l="l"/>
            <a:pathLst>
              <a:path h="6769944" w="12925907">
                <a:moveTo>
                  <a:pt x="0" y="0"/>
                </a:moveTo>
                <a:lnTo>
                  <a:pt x="12925907" y="0"/>
                </a:lnTo>
                <a:lnTo>
                  <a:pt x="12925907" y="6769944"/>
                </a:lnTo>
                <a:lnTo>
                  <a:pt x="0" y="6769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3250" y="481012"/>
            <a:ext cx="1245203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Bilan de compétence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4706" y="2745588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450" y="2768924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2130" y="2745588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2536" y="2794368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75183" y="3449319"/>
            <a:ext cx="1828921" cy="1905126"/>
          </a:xfrm>
          <a:custGeom>
            <a:avLst/>
            <a:gdLst/>
            <a:ahLst/>
            <a:cxnLst/>
            <a:rect r="r" b="b" t="t" l="l"/>
            <a:pathLst>
              <a:path h="1905126" w="1828921">
                <a:moveTo>
                  <a:pt x="0" y="0"/>
                </a:moveTo>
                <a:lnTo>
                  <a:pt x="1828921" y="0"/>
                </a:lnTo>
                <a:lnTo>
                  <a:pt x="1828921" y="1905126"/>
                </a:lnTo>
                <a:lnTo>
                  <a:pt x="0" y="190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83" t="0" r="-208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307" y="3449319"/>
            <a:ext cx="1695311" cy="1815594"/>
          </a:xfrm>
          <a:custGeom>
            <a:avLst/>
            <a:gdLst/>
            <a:ahLst/>
            <a:cxnLst/>
            <a:rect r="r" b="b" t="t" l="l"/>
            <a:pathLst>
              <a:path h="1815594" w="1695311">
                <a:moveTo>
                  <a:pt x="0" y="0"/>
                </a:moveTo>
                <a:lnTo>
                  <a:pt x="1695311" y="0"/>
                </a:lnTo>
                <a:lnTo>
                  <a:pt x="1695311" y="1815594"/>
                </a:lnTo>
                <a:lnTo>
                  <a:pt x="0" y="1815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97" r="0" b="-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69446" y="3262360"/>
            <a:ext cx="1445231" cy="2181481"/>
          </a:xfrm>
          <a:custGeom>
            <a:avLst/>
            <a:gdLst/>
            <a:ahLst/>
            <a:cxnLst/>
            <a:rect r="r" b="b" t="t" l="l"/>
            <a:pathLst>
              <a:path h="2181481" w="1445231">
                <a:moveTo>
                  <a:pt x="0" y="0"/>
                </a:moveTo>
                <a:lnTo>
                  <a:pt x="1445231" y="0"/>
                </a:lnTo>
                <a:lnTo>
                  <a:pt x="1445231" y="2181482"/>
                </a:lnTo>
                <a:lnTo>
                  <a:pt x="0" y="2181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23" r="0" b="-1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7792" y="3593834"/>
            <a:ext cx="2204513" cy="1565205"/>
          </a:xfrm>
          <a:custGeom>
            <a:avLst/>
            <a:gdLst/>
            <a:ahLst/>
            <a:cxnLst/>
            <a:rect r="r" b="b" t="t" l="l"/>
            <a:pathLst>
              <a:path h="1565205" w="2204513">
                <a:moveTo>
                  <a:pt x="0" y="0"/>
                </a:moveTo>
                <a:lnTo>
                  <a:pt x="2204513" y="0"/>
                </a:lnTo>
                <a:lnTo>
                  <a:pt x="2204513" y="1565205"/>
                </a:lnTo>
                <a:lnTo>
                  <a:pt x="0" y="1565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84" r="0" b="-8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66061" y="-2781590"/>
            <a:ext cx="19020122" cy="4889003"/>
          </a:xfrm>
          <a:custGeom>
            <a:avLst/>
            <a:gdLst/>
            <a:ahLst/>
            <a:cxnLst/>
            <a:rect r="r" b="b" t="t" l="l"/>
            <a:pathLst>
              <a:path h="4889003" w="19020122">
                <a:moveTo>
                  <a:pt x="0" y="0"/>
                </a:moveTo>
                <a:lnTo>
                  <a:pt x="19020122" y="0"/>
                </a:lnTo>
                <a:lnTo>
                  <a:pt x="19020122" y="4889003"/>
                </a:lnTo>
                <a:lnTo>
                  <a:pt x="0" y="4889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9031" r="0" b="-21344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87532" y="781779"/>
            <a:ext cx="9512937" cy="116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8"/>
              </a:lnSpc>
            </a:pPr>
            <a:r>
              <a:rPr lang="en-US" sz="6849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Bilan de compétence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450" y="5716177"/>
            <a:ext cx="3434295" cy="62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353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Adaptation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5056" y="5737172"/>
            <a:ext cx="3434013" cy="62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353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Compréhension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56632" y="5534021"/>
            <a:ext cx="2516485" cy="7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353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Chef de projet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05065" y="5610395"/>
            <a:ext cx="3769157" cy="7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17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Compétence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56" y="7658267"/>
            <a:ext cx="4098625" cy="160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41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Savoir s’adapter à un code d’une autre personne.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99506" y="7580823"/>
            <a:ext cx="4765425" cy="199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39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Comprendre le code et le programme d’un autre pour pouvoir s’adapter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01399" y="7648742"/>
            <a:ext cx="4203665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346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Apprendre le rôle de chef de projet et de savoir manager un groupe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9058" y="7543673"/>
            <a:ext cx="4048942" cy="20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Acquérir de nouvelle compétence avec l’utilisation de git, ou d’approfondir les connaissance en 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3838" y="2491759"/>
            <a:ext cx="10390248" cy="2239288"/>
          </a:xfrm>
          <a:custGeom>
            <a:avLst/>
            <a:gdLst/>
            <a:ahLst/>
            <a:cxnLst/>
            <a:rect r="r" b="b" t="t" l="l"/>
            <a:pathLst>
              <a:path h="2239288" w="10390248">
                <a:moveTo>
                  <a:pt x="0" y="0"/>
                </a:moveTo>
                <a:lnTo>
                  <a:pt x="10390248" y="0"/>
                </a:lnTo>
                <a:lnTo>
                  <a:pt x="10390248" y="2239288"/>
                </a:lnTo>
                <a:lnTo>
                  <a:pt x="0" y="223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892" r="0" b="-2642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5685" y="31267"/>
            <a:ext cx="10084027" cy="10262566"/>
            <a:chOff x="0" y="0"/>
            <a:chExt cx="12901045" cy="13129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1041" cy="13129513"/>
            </a:xfrm>
            <a:custGeom>
              <a:avLst/>
              <a:gdLst/>
              <a:ahLst/>
              <a:cxnLst/>
              <a:rect r="r" b="b" t="t" l="l"/>
              <a:pathLst>
                <a:path h="13129513" w="12901041">
                  <a:moveTo>
                    <a:pt x="0" y="0"/>
                  </a:moveTo>
                  <a:lnTo>
                    <a:pt x="12901041" y="0"/>
                  </a:lnTo>
                  <a:lnTo>
                    <a:pt x="12901041" y="13129513"/>
                  </a:lnTo>
                  <a:lnTo>
                    <a:pt x="0" y="13129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85" t="0" r="-8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29147" y="2517910"/>
            <a:ext cx="4818478" cy="12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</a:pPr>
            <a:r>
              <a:rPr lang="en-US" sz="7441" spc="371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PROJET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62506">
            <a:off x="6551131" y="3133301"/>
            <a:ext cx="192986" cy="199516"/>
          </a:xfrm>
          <a:custGeom>
            <a:avLst/>
            <a:gdLst/>
            <a:ahLst/>
            <a:cxnLst/>
            <a:rect r="r" b="b" t="t" l="l"/>
            <a:pathLst>
              <a:path h="199516" w="192986">
                <a:moveTo>
                  <a:pt x="0" y="0"/>
                </a:moveTo>
                <a:lnTo>
                  <a:pt x="192987" y="0"/>
                </a:lnTo>
                <a:lnTo>
                  <a:pt x="192987" y="199516"/>
                </a:lnTo>
                <a:lnTo>
                  <a:pt x="0" y="19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91" t="0" r="-16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65110" y="5162550"/>
            <a:ext cx="3346552" cy="2470871"/>
          </a:xfrm>
          <a:custGeom>
            <a:avLst/>
            <a:gdLst/>
            <a:ahLst/>
            <a:cxnLst/>
            <a:rect r="r" b="b" t="t" l="l"/>
            <a:pathLst>
              <a:path h="2470871" w="3346552">
                <a:moveTo>
                  <a:pt x="0" y="0"/>
                </a:moveTo>
                <a:lnTo>
                  <a:pt x="3346552" y="0"/>
                </a:lnTo>
                <a:lnTo>
                  <a:pt x="3346552" y="2470871"/>
                </a:lnTo>
                <a:lnTo>
                  <a:pt x="0" y="247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30569" y="3710084"/>
            <a:ext cx="8937909" cy="70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8"/>
              </a:lnSpc>
            </a:pPr>
            <a:r>
              <a:rPr lang="en-US" sz="4104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SNAKE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7742" y="-945424"/>
            <a:ext cx="13557328" cy="11195116"/>
          </a:xfrm>
          <a:custGeom>
            <a:avLst/>
            <a:gdLst/>
            <a:ahLst/>
            <a:cxnLst/>
            <a:rect r="r" b="b" t="t" l="l"/>
            <a:pathLst>
              <a:path h="11195116" w="13557328">
                <a:moveTo>
                  <a:pt x="0" y="0"/>
                </a:moveTo>
                <a:lnTo>
                  <a:pt x="13557329" y="0"/>
                </a:lnTo>
                <a:lnTo>
                  <a:pt x="13557329" y="11195116"/>
                </a:lnTo>
                <a:lnTo>
                  <a:pt x="0" y="111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8675" y="421601"/>
            <a:ext cx="2265047" cy="2263369"/>
          </a:xfrm>
          <a:custGeom>
            <a:avLst/>
            <a:gdLst/>
            <a:ahLst/>
            <a:cxnLst/>
            <a:rect r="r" b="b" t="t" l="l"/>
            <a:pathLst>
              <a:path h="2263369" w="2265047">
                <a:moveTo>
                  <a:pt x="0" y="0"/>
                </a:moveTo>
                <a:lnTo>
                  <a:pt x="2265047" y="0"/>
                </a:lnTo>
                <a:lnTo>
                  <a:pt x="2265047" y="2263369"/>
                </a:lnTo>
                <a:lnTo>
                  <a:pt x="0" y="226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94824" y="2850176"/>
            <a:ext cx="2265047" cy="2263369"/>
          </a:xfrm>
          <a:custGeom>
            <a:avLst/>
            <a:gdLst/>
            <a:ahLst/>
            <a:cxnLst/>
            <a:rect r="r" b="b" t="t" l="l"/>
            <a:pathLst>
              <a:path h="2263369" w="2265047">
                <a:moveTo>
                  <a:pt x="0" y="0"/>
                </a:moveTo>
                <a:lnTo>
                  <a:pt x="2265047" y="0"/>
                </a:lnTo>
                <a:lnTo>
                  <a:pt x="2265047" y="2263369"/>
                </a:lnTo>
                <a:lnTo>
                  <a:pt x="0" y="226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8295" y="5220468"/>
            <a:ext cx="2265047" cy="2263369"/>
          </a:xfrm>
          <a:custGeom>
            <a:avLst/>
            <a:gdLst/>
            <a:ahLst/>
            <a:cxnLst/>
            <a:rect r="r" b="b" t="t" l="l"/>
            <a:pathLst>
              <a:path h="2263369" w="2265047">
                <a:moveTo>
                  <a:pt x="0" y="0"/>
                </a:moveTo>
                <a:lnTo>
                  <a:pt x="2265047" y="0"/>
                </a:lnTo>
                <a:lnTo>
                  <a:pt x="2265047" y="2263369"/>
                </a:lnTo>
                <a:lnTo>
                  <a:pt x="0" y="226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218" y="7602008"/>
            <a:ext cx="2265047" cy="2263369"/>
          </a:xfrm>
          <a:custGeom>
            <a:avLst/>
            <a:gdLst/>
            <a:ahLst/>
            <a:cxnLst/>
            <a:rect r="r" b="b" t="t" l="l"/>
            <a:pathLst>
              <a:path h="2263369" w="2265047">
                <a:moveTo>
                  <a:pt x="0" y="0"/>
                </a:moveTo>
                <a:lnTo>
                  <a:pt x="2265047" y="0"/>
                </a:lnTo>
                <a:lnTo>
                  <a:pt x="2265047" y="2263369"/>
                </a:lnTo>
                <a:lnTo>
                  <a:pt x="0" y="226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1523" y="1385430"/>
            <a:ext cx="3434094" cy="3434094"/>
          </a:xfrm>
          <a:custGeom>
            <a:avLst/>
            <a:gdLst/>
            <a:ahLst/>
            <a:cxnLst/>
            <a:rect r="r" b="b" t="t" l="l"/>
            <a:pathLst>
              <a:path h="3434094" w="3434094">
                <a:moveTo>
                  <a:pt x="0" y="0"/>
                </a:moveTo>
                <a:lnTo>
                  <a:pt x="3434094" y="0"/>
                </a:lnTo>
                <a:lnTo>
                  <a:pt x="3434094" y="3434094"/>
                </a:lnTo>
                <a:lnTo>
                  <a:pt x="0" y="3434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4027270" cy="4027270"/>
          </a:xfrm>
          <a:custGeom>
            <a:avLst/>
            <a:gdLst/>
            <a:ahLst/>
            <a:cxnLst/>
            <a:rect r="r" b="b" t="t" l="l"/>
            <a:pathLst>
              <a:path h="4027270" w="4027270">
                <a:moveTo>
                  <a:pt x="0" y="0"/>
                </a:moveTo>
                <a:lnTo>
                  <a:pt x="4027270" y="0"/>
                </a:lnTo>
                <a:lnTo>
                  <a:pt x="4027270" y="4027270"/>
                </a:lnTo>
                <a:lnTo>
                  <a:pt x="0" y="4027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34772" y="697167"/>
            <a:ext cx="6130566" cy="53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b="true" sz="2820" spc="507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PRÉSENTATION DU PROJET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2059" y="423846"/>
            <a:ext cx="1678208" cy="173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5"/>
              </a:lnSpc>
            </a:pPr>
            <a:r>
              <a:rPr lang="en-US" sz="10161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4772" y="1589310"/>
            <a:ext cx="4410666" cy="41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2744" spc="49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SNAKE, EQUIPE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89832" y="3964773"/>
            <a:ext cx="5528266" cy="41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b="true" sz="2744" spc="49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TRELLO, GANTT, PERT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21081" y="6380392"/>
            <a:ext cx="4918666" cy="38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b="true" sz="2538" spc="456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PROBLÈME ET 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07697" y="7704362"/>
            <a:ext cx="4472880" cy="90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b="true" sz="2436" spc="438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BILAN DE COMPÉTENCE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2032" y="3065581"/>
            <a:ext cx="5278073" cy="61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b="true" sz="3234" spc="582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GESTION DU PROJET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21081" y="5460020"/>
            <a:ext cx="4533842" cy="64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b="true" sz="3382" spc="608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DÉVELOPPEMENT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57877" y="2775995"/>
            <a:ext cx="1938870" cy="174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1"/>
              </a:lnSpc>
            </a:pPr>
            <a:r>
              <a:rPr lang="en-US" sz="10244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28123" y="5307620"/>
            <a:ext cx="1805321" cy="163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4"/>
              </a:lnSpc>
            </a:pPr>
            <a:r>
              <a:rPr lang="en-US" sz="9538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5767" y="7542437"/>
            <a:ext cx="1852530" cy="1633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2"/>
              </a:lnSpc>
            </a:pPr>
            <a:r>
              <a:rPr lang="en-US" sz="958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8562" y="3867215"/>
            <a:ext cx="1476185" cy="2057400"/>
          </a:xfrm>
          <a:custGeom>
            <a:avLst/>
            <a:gdLst/>
            <a:ahLst/>
            <a:cxnLst/>
            <a:rect r="r" b="b" t="t" l="l"/>
            <a:pathLst>
              <a:path h="2057400" w="1476185">
                <a:moveTo>
                  <a:pt x="0" y="0"/>
                </a:moveTo>
                <a:lnTo>
                  <a:pt x="1476184" y="0"/>
                </a:lnTo>
                <a:lnTo>
                  <a:pt x="147618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56003" y="3867215"/>
            <a:ext cx="1476185" cy="2057400"/>
          </a:xfrm>
          <a:custGeom>
            <a:avLst/>
            <a:gdLst/>
            <a:ahLst/>
            <a:cxnLst/>
            <a:rect r="r" b="b" t="t" l="l"/>
            <a:pathLst>
              <a:path h="2057400" w="1476185">
                <a:moveTo>
                  <a:pt x="0" y="0"/>
                </a:moveTo>
                <a:lnTo>
                  <a:pt x="1476185" y="0"/>
                </a:lnTo>
                <a:lnTo>
                  <a:pt x="147618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35999" y="3867215"/>
            <a:ext cx="1476185" cy="2057400"/>
          </a:xfrm>
          <a:custGeom>
            <a:avLst/>
            <a:gdLst/>
            <a:ahLst/>
            <a:cxnLst/>
            <a:rect r="r" b="b" t="t" l="l"/>
            <a:pathLst>
              <a:path h="2057400" w="1476185">
                <a:moveTo>
                  <a:pt x="0" y="0"/>
                </a:moveTo>
                <a:lnTo>
                  <a:pt x="1476185" y="0"/>
                </a:lnTo>
                <a:lnTo>
                  <a:pt x="147618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5256" y="3867215"/>
            <a:ext cx="1476185" cy="2057400"/>
          </a:xfrm>
          <a:custGeom>
            <a:avLst/>
            <a:gdLst/>
            <a:ahLst/>
            <a:cxnLst/>
            <a:rect r="r" b="b" t="t" l="l"/>
            <a:pathLst>
              <a:path h="2057400" w="1476185">
                <a:moveTo>
                  <a:pt x="0" y="0"/>
                </a:moveTo>
                <a:lnTo>
                  <a:pt x="1476184" y="0"/>
                </a:lnTo>
                <a:lnTo>
                  <a:pt x="147618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9883" y="-1290218"/>
            <a:ext cx="11794943" cy="4637835"/>
          </a:xfrm>
          <a:custGeom>
            <a:avLst/>
            <a:gdLst/>
            <a:ahLst/>
            <a:cxnLst/>
            <a:rect r="r" b="b" t="t" l="l"/>
            <a:pathLst>
              <a:path h="4637835" w="11794943">
                <a:moveTo>
                  <a:pt x="0" y="0"/>
                </a:moveTo>
                <a:lnTo>
                  <a:pt x="11794943" y="0"/>
                </a:lnTo>
                <a:lnTo>
                  <a:pt x="11794943" y="4637836"/>
                </a:lnTo>
                <a:lnTo>
                  <a:pt x="0" y="463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282" r="0" b="-78282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45146" y="66136"/>
            <a:ext cx="1964417" cy="19251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56003" y="1924050"/>
            <a:ext cx="7307119" cy="111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645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Notre équipe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944" y="7102739"/>
            <a:ext cx="3054606" cy="130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339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Youssef Baghdadi</a:t>
            </a:r>
          </a:p>
          <a:p>
            <a:pPr algn="ctr">
              <a:lnSpc>
                <a:spcPts val="3362"/>
              </a:lnSpc>
            </a:pPr>
            <a:r>
              <a:rPr lang="en-US" sz="339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Chef de projet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8809" y="7287499"/>
            <a:ext cx="2884193" cy="85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331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Djamil Salhi </a:t>
            </a:r>
          </a:p>
          <a:p>
            <a:pPr algn="ctr">
              <a:lnSpc>
                <a:spcPts val="3284"/>
              </a:lnSpc>
            </a:pPr>
            <a:r>
              <a:rPr lang="en-US" sz="331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Développeur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50066" y="7077140"/>
            <a:ext cx="2888059" cy="117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32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Harnoufi Anas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b="true" sz="33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développeur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9378" y="7059533"/>
            <a:ext cx="3263603" cy="117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32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Mukendy Robby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b="true" sz="33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Développeur</a:t>
            </a:r>
            <a:r>
              <a:rPr lang="en-US" sz="332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46451" y="-301169"/>
            <a:ext cx="6894687" cy="8865333"/>
          </a:xfrm>
          <a:custGeom>
            <a:avLst/>
            <a:gdLst/>
            <a:ahLst/>
            <a:cxnLst/>
            <a:rect r="r" b="b" t="t" l="l"/>
            <a:pathLst>
              <a:path h="8865333" w="6894687">
                <a:moveTo>
                  <a:pt x="0" y="0"/>
                </a:moveTo>
                <a:lnTo>
                  <a:pt x="6894687" y="0"/>
                </a:lnTo>
                <a:lnTo>
                  <a:pt x="6894687" y="8865333"/>
                </a:lnTo>
                <a:lnTo>
                  <a:pt x="0" y="8865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90" t="0" r="-142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8988" y="6129601"/>
            <a:ext cx="1557125" cy="1557125"/>
          </a:xfrm>
          <a:custGeom>
            <a:avLst/>
            <a:gdLst/>
            <a:ahLst/>
            <a:cxnLst/>
            <a:rect r="r" b="b" t="t" l="l"/>
            <a:pathLst>
              <a:path h="1557125" w="1557125">
                <a:moveTo>
                  <a:pt x="0" y="0"/>
                </a:moveTo>
                <a:lnTo>
                  <a:pt x="1557125" y="0"/>
                </a:lnTo>
                <a:lnTo>
                  <a:pt x="1557125" y="1557125"/>
                </a:lnTo>
                <a:lnTo>
                  <a:pt x="0" y="1557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8484" y="9225236"/>
            <a:ext cx="2810621" cy="2810621"/>
          </a:xfrm>
          <a:custGeom>
            <a:avLst/>
            <a:gdLst/>
            <a:ahLst/>
            <a:cxnLst/>
            <a:rect r="r" b="b" t="t" l="l"/>
            <a:pathLst>
              <a:path h="2810621" w="2810621">
                <a:moveTo>
                  <a:pt x="0" y="0"/>
                </a:moveTo>
                <a:lnTo>
                  <a:pt x="2810621" y="0"/>
                </a:lnTo>
                <a:lnTo>
                  <a:pt x="2810621" y="2810621"/>
                </a:lnTo>
                <a:lnTo>
                  <a:pt x="0" y="28106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4485" y="8564164"/>
            <a:ext cx="2241628" cy="2241628"/>
          </a:xfrm>
          <a:custGeom>
            <a:avLst/>
            <a:gdLst/>
            <a:ahLst/>
            <a:cxnLst/>
            <a:rect r="r" b="b" t="t" l="l"/>
            <a:pathLst>
              <a:path h="2241628" w="2241628">
                <a:moveTo>
                  <a:pt x="0" y="0"/>
                </a:moveTo>
                <a:lnTo>
                  <a:pt x="2241628" y="0"/>
                </a:lnTo>
                <a:lnTo>
                  <a:pt x="2241628" y="2241628"/>
                </a:lnTo>
                <a:lnTo>
                  <a:pt x="0" y="2241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7998" y="6983280"/>
            <a:ext cx="3161767" cy="3161767"/>
          </a:xfrm>
          <a:custGeom>
            <a:avLst/>
            <a:gdLst/>
            <a:ahLst/>
            <a:cxnLst/>
            <a:rect r="r" b="b" t="t" l="l"/>
            <a:pathLst>
              <a:path h="3161767" w="3161767">
                <a:moveTo>
                  <a:pt x="0" y="0"/>
                </a:moveTo>
                <a:lnTo>
                  <a:pt x="3161768" y="0"/>
                </a:lnTo>
                <a:lnTo>
                  <a:pt x="3161768" y="3161767"/>
                </a:lnTo>
                <a:lnTo>
                  <a:pt x="0" y="3161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2086" y="990464"/>
            <a:ext cx="8350288" cy="201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5750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Présentation du projet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5393" y="3930539"/>
            <a:ext cx="8703675" cy="44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926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Le but du projet : </a:t>
            </a:r>
          </a:p>
          <a:p>
            <a:pPr algn="l">
              <a:lnSpc>
                <a:spcPts val="2898"/>
              </a:lnSpc>
            </a:pPr>
          </a:p>
          <a:p>
            <a:pPr algn="l" marL="669218" indent="-223073" lvl="2">
              <a:lnSpc>
                <a:spcPts val="5064"/>
              </a:lnSpc>
              <a:buFont typeface="Arial"/>
              <a:buChar char="⚬"/>
            </a:pPr>
            <a:r>
              <a:rPr lang="en-US" b="true" sz="292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Génération des pommes par 3 à la fois</a:t>
            </a:r>
          </a:p>
          <a:p>
            <a:pPr algn="l" marL="669218" indent="-223073" lvl="2">
              <a:lnSpc>
                <a:spcPts val="5064"/>
              </a:lnSpc>
              <a:buFont typeface="Arial"/>
              <a:buChar char="⚬"/>
            </a:pPr>
            <a:r>
              <a:rPr lang="en-US" b="true" sz="292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Manger 3 pommes pour agrandir le serpent</a:t>
            </a:r>
          </a:p>
          <a:p>
            <a:pPr algn="l" marL="669218" indent="-223073" lvl="2">
              <a:lnSpc>
                <a:spcPts val="5064"/>
              </a:lnSpc>
              <a:buFont typeface="Arial"/>
              <a:buChar char="⚬"/>
            </a:pPr>
            <a:r>
              <a:rPr lang="en-US" b="true" sz="292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Système de sauvegarde / chargement de partie</a:t>
            </a:r>
          </a:p>
          <a:p>
            <a:pPr algn="l" marL="669218" indent="-223073" lvl="2">
              <a:lnSpc>
                <a:spcPts val="5064"/>
              </a:lnSpc>
              <a:buFont typeface="Arial"/>
              <a:buChar char="⚬"/>
            </a:pPr>
            <a:r>
              <a:rPr lang="en-US" b="true" sz="292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 de jeu à 2 vitesse</a:t>
            </a:r>
          </a:p>
          <a:p>
            <a:pPr algn="l" marL="669218" indent="-223073" lvl="2">
              <a:lnSpc>
                <a:spcPts val="5064"/>
              </a:lnSpc>
              <a:buFont typeface="Arial"/>
              <a:buChar char="⚬"/>
            </a:pPr>
            <a:r>
              <a:rPr lang="en-US" b="true" sz="292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Bibliothèque utilisé : Conio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4706" y="2745588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450" y="2768924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8798" y="2768924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2536" y="2794368"/>
            <a:ext cx="3215027" cy="3215027"/>
          </a:xfrm>
          <a:custGeom>
            <a:avLst/>
            <a:gdLst/>
            <a:ahLst/>
            <a:cxnLst/>
            <a:rect r="r" b="b" t="t" l="l"/>
            <a:pathLst>
              <a:path h="3215027" w="3215027">
                <a:moveTo>
                  <a:pt x="0" y="0"/>
                </a:moveTo>
                <a:lnTo>
                  <a:pt x="3215026" y="0"/>
                </a:lnTo>
                <a:lnTo>
                  <a:pt x="3215026" y="3215026"/>
                </a:lnTo>
                <a:lnTo>
                  <a:pt x="0" y="3215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3696" y="3620017"/>
            <a:ext cx="1766533" cy="1554549"/>
          </a:xfrm>
          <a:custGeom>
            <a:avLst/>
            <a:gdLst/>
            <a:ahLst/>
            <a:cxnLst/>
            <a:rect r="r" b="b" t="t" l="l"/>
            <a:pathLst>
              <a:path h="1554549" w="1766533">
                <a:moveTo>
                  <a:pt x="0" y="0"/>
                </a:moveTo>
                <a:lnTo>
                  <a:pt x="1766533" y="0"/>
                </a:lnTo>
                <a:lnTo>
                  <a:pt x="1766533" y="1554549"/>
                </a:lnTo>
                <a:lnTo>
                  <a:pt x="0" y="155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97" r="0" b="-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11193" y="3531336"/>
            <a:ext cx="1713930" cy="1643231"/>
          </a:xfrm>
          <a:custGeom>
            <a:avLst/>
            <a:gdLst/>
            <a:ahLst/>
            <a:cxnLst/>
            <a:rect r="r" b="b" t="t" l="l"/>
            <a:pathLst>
              <a:path h="1643231" w="1713930">
                <a:moveTo>
                  <a:pt x="0" y="0"/>
                </a:moveTo>
                <a:lnTo>
                  <a:pt x="1713930" y="0"/>
                </a:lnTo>
                <a:lnTo>
                  <a:pt x="1713930" y="1643231"/>
                </a:lnTo>
                <a:lnTo>
                  <a:pt x="0" y="164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282" r="0" b="-12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10176" y="4043293"/>
            <a:ext cx="2305574" cy="703200"/>
          </a:xfrm>
          <a:custGeom>
            <a:avLst/>
            <a:gdLst/>
            <a:ahLst/>
            <a:cxnLst/>
            <a:rect r="r" b="b" t="t" l="l"/>
            <a:pathLst>
              <a:path h="703200" w="2305574">
                <a:moveTo>
                  <a:pt x="0" y="0"/>
                </a:moveTo>
                <a:lnTo>
                  <a:pt x="2305574" y="0"/>
                </a:lnTo>
                <a:lnTo>
                  <a:pt x="2305574" y="703200"/>
                </a:lnTo>
                <a:lnTo>
                  <a:pt x="0" y="703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97" r="0" b="-5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75183" y="3449319"/>
            <a:ext cx="1828921" cy="1905126"/>
          </a:xfrm>
          <a:custGeom>
            <a:avLst/>
            <a:gdLst/>
            <a:ahLst/>
            <a:cxnLst/>
            <a:rect r="r" b="b" t="t" l="l"/>
            <a:pathLst>
              <a:path h="1905126" w="1828921">
                <a:moveTo>
                  <a:pt x="0" y="0"/>
                </a:moveTo>
                <a:lnTo>
                  <a:pt x="1828921" y="0"/>
                </a:lnTo>
                <a:lnTo>
                  <a:pt x="1828921" y="1905126"/>
                </a:lnTo>
                <a:lnTo>
                  <a:pt x="0" y="1905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083" t="0" r="-208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60" y="0"/>
            <a:ext cx="2217103" cy="2552061"/>
          </a:xfrm>
          <a:custGeom>
            <a:avLst/>
            <a:gdLst/>
            <a:ahLst/>
            <a:cxnLst/>
            <a:rect r="r" b="b" t="t" l="l"/>
            <a:pathLst>
              <a:path h="2552061" w="2217103">
                <a:moveTo>
                  <a:pt x="0" y="0"/>
                </a:moveTo>
                <a:lnTo>
                  <a:pt x="2217103" y="0"/>
                </a:lnTo>
                <a:lnTo>
                  <a:pt x="2217103" y="2552061"/>
                </a:lnTo>
                <a:lnTo>
                  <a:pt x="0" y="2552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22291" y="1142680"/>
            <a:ext cx="8252307" cy="113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8"/>
              </a:lnSpc>
            </a:pPr>
            <a:r>
              <a:rPr lang="en-US" sz="6592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Gestion de Projet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1054" y="5760589"/>
            <a:ext cx="1253526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640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Trello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9398" y="5741539"/>
            <a:ext cx="1345725" cy="58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337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Gantt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56023" y="5751064"/>
            <a:ext cx="929419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Pert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66599" y="5741539"/>
            <a:ext cx="2607225" cy="55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4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Github / Git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5399" y="6697281"/>
            <a:ext cx="3069098" cy="77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sz="2098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Planification des différentes tâche au membre du groupe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9131" y="6697281"/>
            <a:ext cx="3069098" cy="90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</a:pPr>
            <a:r>
              <a:rPr lang="en-US" sz="2416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Ordonnancement du projet avec les dates limites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05500" y="6697281"/>
            <a:ext cx="3069098" cy="154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63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Analyse du projet avant le commencement du développement du 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5094" y="6697281"/>
            <a:ext cx="3069098" cy="154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63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Utilisation de git / GitHub à partir de github.dev</a:t>
            </a:r>
          </a:p>
          <a:p>
            <a:pPr algn="ctr">
              <a:lnSpc>
                <a:spcPts val="2439"/>
              </a:lnSpc>
            </a:pPr>
            <a:r>
              <a:rPr lang="en-US" sz="2463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Push / commit à partir de VS-Code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2283" y="-1137818"/>
            <a:ext cx="11794943" cy="4637835"/>
          </a:xfrm>
          <a:custGeom>
            <a:avLst/>
            <a:gdLst/>
            <a:ahLst/>
            <a:cxnLst/>
            <a:rect r="r" b="b" t="t" l="l"/>
            <a:pathLst>
              <a:path h="4637835" w="11794943">
                <a:moveTo>
                  <a:pt x="0" y="0"/>
                </a:moveTo>
                <a:lnTo>
                  <a:pt x="11794943" y="0"/>
                </a:lnTo>
                <a:lnTo>
                  <a:pt x="11794943" y="4637836"/>
                </a:lnTo>
                <a:lnTo>
                  <a:pt x="0" y="463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282" r="0" b="-782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21248"/>
            <a:ext cx="18474301" cy="6995209"/>
            <a:chOff x="0" y="0"/>
            <a:chExt cx="24623567" cy="9323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23624" cy="9323535"/>
            </a:xfrm>
            <a:custGeom>
              <a:avLst/>
              <a:gdLst/>
              <a:ahLst/>
              <a:cxnLst/>
              <a:rect r="r" b="b" t="t" l="l"/>
              <a:pathLst>
                <a:path h="9323535" w="24623624">
                  <a:moveTo>
                    <a:pt x="0" y="0"/>
                  </a:moveTo>
                  <a:lnTo>
                    <a:pt x="24623624" y="0"/>
                  </a:lnTo>
                  <a:lnTo>
                    <a:pt x="24623624" y="9323535"/>
                  </a:lnTo>
                  <a:lnTo>
                    <a:pt x="0" y="932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4028" b="-1139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538658" y="-247650"/>
            <a:ext cx="5210684" cy="211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59"/>
              </a:lnSpc>
            </a:pPr>
            <a:r>
              <a:rPr lang="en-US" sz="12257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Trello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0364" y="0"/>
            <a:ext cx="11794943" cy="4637835"/>
          </a:xfrm>
          <a:custGeom>
            <a:avLst/>
            <a:gdLst/>
            <a:ahLst/>
            <a:cxnLst/>
            <a:rect r="r" b="b" t="t" l="l"/>
            <a:pathLst>
              <a:path h="4637835" w="11794943">
                <a:moveTo>
                  <a:pt x="0" y="0"/>
                </a:moveTo>
                <a:lnTo>
                  <a:pt x="11794944" y="0"/>
                </a:lnTo>
                <a:lnTo>
                  <a:pt x="11794944" y="4637835"/>
                </a:lnTo>
                <a:lnTo>
                  <a:pt x="0" y="4637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282" r="0" b="-782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411156"/>
            <a:ext cx="18288000" cy="6875844"/>
            <a:chOff x="0" y="0"/>
            <a:chExt cx="24384000" cy="9167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16" cy="9167803"/>
            </a:xfrm>
            <a:custGeom>
              <a:avLst/>
              <a:gdLst/>
              <a:ahLst/>
              <a:cxnLst/>
              <a:rect r="r" b="b" t="t" l="l"/>
              <a:pathLst>
                <a:path h="9167803" w="24384016">
                  <a:moveTo>
                    <a:pt x="0" y="0"/>
                  </a:moveTo>
                  <a:lnTo>
                    <a:pt x="24384016" y="0"/>
                  </a:lnTo>
                  <a:lnTo>
                    <a:pt x="24384016" y="9167803"/>
                  </a:lnTo>
                  <a:lnTo>
                    <a:pt x="0" y="9167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502" r="0" b="-1842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73103" y="79324"/>
            <a:ext cx="7341795" cy="240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4"/>
              </a:lnSpc>
            </a:pPr>
            <a:r>
              <a:rPr lang="en-US" sz="14004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Gantt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650" y="1033093"/>
            <a:ext cx="15902879" cy="2485871"/>
          </a:xfrm>
          <a:custGeom>
            <a:avLst/>
            <a:gdLst/>
            <a:ahLst/>
            <a:cxnLst/>
            <a:rect r="r" b="b" t="t" l="l"/>
            <a:pathLst>
              <a:path h="2485871" w="15902879">
                <a:moveTo>
                  <a:pt x="0" y="0"/>
                </a:moveTo>
                <a:lnTo>
                  <a:pt x="15902879" y="0"/>
                </a:lnTo>
                <a:lnTo>
                  <a:pt x="15902879" y="2485871"/>
                </a:lnTo>
                <a:lnTo>
                  <a:pt x="0" y="248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7378" r="0" b="-2779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8009" y="4119265"/>
            <a:ext cx="18744017" cy="3698289"/>
            <a:chOff x="0" y="0"/>
            <a:chExt cx="24992023" cy="4931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91978" cy="4931029"/>
            </a:xfrm>
            <a:custGeom>
              <a:avLst/>
              <a:gdLst/>
              <a:ahLst/>
              <a:cxnLst/>
              <a:rect r="r" b="b" t="t" l="l"/>
              <a:pathLst>
                <a:path h="4931029" w="24991978">
                  <a:moveTo>
                    <a:pt x="0" y="0"/>
                  </a:moveTo>
                  <a:lnTo>
                    <a:pt x="24991978" y="0"/>
                  </a:lnTo>
                  <a:lnTo>
                    <a:pt x="24991978" y="4931029"/>
                  </a:lnTo>
                  <a:lnTo>
                    <a:pt x="0" y="4931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87" t="0" r="-58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728446" y="747343"/>
            <a:ext cx="5152755" cy="250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4"/>
              </a:lnSpc>
            </a:pPr>
            <a:r>
              <a:rPr lang="en-US" sz="14653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Pert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1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100" y="2375524"/>
            <a:ext cx="10270994" cy="4811208"/>
          </a:xfrm>
          <a:custGeom>
            <a:avLst/>
            <a:gdLst/>
            <a:ahLst/>
            <a:cxnLst/>
            <a:rect r="r" b="b" t="t" l="l"/>
            <a:pathLst>
              <a:path h="4811208" w="10270994">
                <a:moveTo>
                  <a:pt x="0" y="0"/>
                </a:moveTo>
                <a:lnTo>
                  <a:pt x="10270994" y="0"/>
                </a:lnTo>
                <a:lnTo>
                  <a:pt x="10270994" y="4811208"/>
                </a:lnTo>
                <a:lnTo>
                  <a:pt x="0" y="4811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2233" y="2036038"/>
            <a:ext cx="5337067" cy="6214925"/>
          </a:xfrm>
          <a:custGeom>
            <a:avLst/>
            <a:gdLst/>
            <a:ahLst/>
            <a:cxnLst/>
            <a:rect r="r" b="b" t="t" l="l"/>
            <a:pathLst>
              <a:path h="6214925" w="5337067">
                <a:moveTo>
                  <a:pt x="0" y="0"/>
                </a:moveTo>
                <a:lnTo>
                  <a:pt x="5337067" y="0"/>
                </a:lnTo>
                <a:lnTo>
                  <a:pt x="5337067" y="6214924"/>
                </a:lnTo>
                <a:lnTo>
                  <a:pt x="0" y="621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" r="0" b="-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7014" y="3470697"/>
            <a:ext cx="9041166" cy="261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8541">
                <a:solidFill>
                  <a:srgbClr val="000000"/>
                </a:solidFill>
                <a:latin typeface="Rubik Dirt"/>
                <a:ea typeface="Rubik Dirt"/>
                <a:cs typeface="Rubik Dirt"/>
                <a:sym typeface="Rubik Dirt"/>
              </a:rPr>
              <a:t>Developpement du jeu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DAGTAxrgQ48</dc:identifier>
  <dcterms:modified xsi:type="dcterms:W3CDTF">2011-08-01T06:04:30Z</dcterms:modified>
  <cp:revision>1</cp:revision>
  <dc:title>Présentation  Projet Snake .pptx</dc:title>
</cp:coreProperties>
</file>